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261" r:id="rId10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17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Гость" userId="50527901ad9f3b6a" providerId="Windows Live" clId="Web-{6859D506-53B3-44AC-ABEB-891A434D5580}"/>
    <pc:docChg chg="addSld modSld">
      <pc:chgData name="Гость" userId="50527901ad9f3b6a" providerId="Windows Live" clId="Web-{6859D506-53B3-44AC-ABEB-891A434D5580}" dt="2019-01-21T18:57:29.912" v="528" actId="1076"/>
      <pc:docMkLst>
        <pc:docMk/>
      </pc:docMkLst>
      <pc:sldChg chg="modSp">
        <pc:chgData name="Гость" userId="50527901ad9f3b6a" providerId="Windows Live" clId="Web-{6859D506-53B3-44AC-ABEB-891A434D5580}" dt="2019-01-21T18:46:58.097" v="199" actId="20577"/>
        <pc:sldMkLst>
          <pc:docMk/>
          <pc:sldMk cId="0" sldId="257"/>
        </pc:sldMkLst>
        <pc:spChg chg="mod">
          <ac:chgData name="Гость" userId="50527901ad9f3b6a" providerId="Windows Live" clId="Web-{6859D506-53B3-44AC-ABEB-891A434D5580}" dt="2019-01-21T18:44:54.565" v="77" actId="20577"/>
          <ac:spMkLst>
            <pc:docMk/>
            <pc:sldMk cId="0" sldId="257"/>
            <ac:spMk id="2" creationId="{00000000-0000-0000-0000-000000000000}"/>
          </ac:spMkLst>
        </pc:spChg>
        <pc:spChg chg="mod">
          <ac:chgData name="Гость" userId="50527901ad9f3b6a" providerId="Windows Live" clId="Web-{6859D506-53B3-44AC-ABEB-891A434D5580}" dt="2019-01-21T18:46:58.097" v="199" actId="20577"/>
          <ac:spMkLst>
            <pc:docMk/>
            <pc:sldMk cId="0" sldId="257"/>
            <ac:spMk id="3" creationId="{00000000-0000-0000-0000-000000000000}"/>
          </ac:spMkLst>
        </pc:spChg>
      </pc:sldChg>
      <pc:sldChg chg="modSp new">
        <pc:chgData name="Гость" userId="50527901ad9f3b6a" providerId="Windows Live" clId="Web-{6859D506-53B3-44AC-ABEB-891A434D5580}" dt="2019-01-21T18:50:06.848" v="447" actId="20577"/>
        <pc:sldMkLst>
          <pc:docMk/>
          <pc:sldMk cId="3902827129" sldId="259"/>
        </pc:sldMkLst>
        <pc:spChg chg="mod">
          <ac:chgData name="Гость" userId="50527901ad9f3b6a" providerId="Windows Live" clId="Web-{6859D506-53B3-44AC-ABEB-891A434D5580}" dt="2019-01-21T18:45:05.987" v="84" actId="20577"/>
          <ac:spMkLst>
            <pc:docMk/>
            <pc:sldMk cId="3902827129" sldId="259"/>
            <ac:spMk id="2" creationId="{5220EA83-B218-47E7-B606-557825655488}"/>
          </ac:spMkLst>
        </pc:spChg>
        <pc:spChg chg="mod">
          <ac:chgData name="Гость" userId="50527901ad9f3b6a" providerId="Windows Live" clId="Web-{6859D506-53B3-44AC-ABEB-891A434D5580}" dt="2019-01-21T18:50:06.848" v="447" actId="20577"/>
          <ac:spMkLst>
            <pc:docMk/>
            <pc:sldMk cId="3902827129" sldId="259"/>
            <ac:spMk id="3" creationId="{E8CC47CC-5D5B-49D5-B159-40836DFBDC1F}"/>
          </ac:spMkLst>
        </pc:spChg>
      </pc:sldChg>
      <pc:sldChg chg="modSp new">
        <pc:chgData name="Гость" userId="50527901ad9f3b6a" providerId="Windows Live" clId="Web-{6859D506-53B3-44AC-ABEB-891A434D5580}" dt="2019-01-21T18:52:16.020" v="471" actId="20577"/>
        <pc:sldMkLst>
          <pc:docMk/>
          <pc:sldMk cId="3450672250" sldId="260"/>
        </pc:sldMkLst>
        <pc:spChg chg="mod">
          <ac:chgData name="Гость" userId="50527901ad9f3b6a" providerId="Windows Live" clId="Web-{6859D506-53B3-44AC-ABEB-891A434D5580}" dt="2019-01-21T18:51:40.286" v="458" actId="20577"/>
          <ac:spMkLst>
            <pc:docMk/>
            <pc:sldMk cId="3450672250" sldId="260"/>
            <ac:spMk id="2" creationId="{72510ED0-9013-46D9-88ED-ABF34A5EE6FB}"/>
          </ac:spMkLst>
        </pc:spChg>
        <pc:spChg chg="mod">
          <ac:chgData name="Гость" userId="50527901ad9f3b6a" providerId="Windows Live" clId="Web-{6859D506-53B3-44AC-ABEB-891A434D5580}" dt="2019-01-21T18:52:16.020" v="471" actId="20577"/>
          <ac:spMkLst>
            <pc:docMk/>
            <pc:sldMk cId="3450672250" sldId="260"/>
            <ac:spMk id="3" creationId="{942016B0-F637-4681-B924-A66A5E5CFD52}"/>
          </ac:spMkLst>
        </pc:spChg>
      </pc:sldChg>
      <pc:sldChg chg="modSp new">
        <pc:chgData name="Гость" userId="50527901ad9f3b6a" providerId="Windows Live" clId="Web-{6859D506-53B3-44AC-ABEB-891A434D5580}" dt="2019-01-21T18:53:20.317" v="503" actId="20577"/>
        <pc:sldMkLst>
          <pc:docMk/>
          <pc:sldMk cId="4097607088" sldId="261"/>
        </pc:sldMkLst>
        <pc:spChg chg="mod">
          <ac:chgData name="Гость" userId="50527901ad9f3b6a" providerId="Windows Live" clId="Web-{6859D506-53B3-44AC-ABEB-891A434D5580}" dt="2019-01-21T18:52:32.614" v="480" actId="20577"/>
          <ac:spMkLst>
            <pc:docMk/>
            <pc:sldMk cId="4097607088" sldId="261"/>
            <ac:spMk id="2" creationId="{602F3A12-F2B7-4F72-88A6-A3847FA24ACB}"/>
          </ac:spMkLst>
        </pc:spChg>
        <pc:spChg chg="mod">
          <ac:chgData name="Гость" userId="50527901ad9f3b6a" providerId="Windows Live" clId="Web-{6859D506-53B3-44AC-ABEB-891A434D5580}" dt="2019-01-21T18:53:20.317" v="503" actId="20577"/>
          <ac:spMkLst>
            <pc:docMk/>
            <pc:sldMk cId="4097607088" sldId="261"/>
            <ac:spMk id="3" creationId="{AADE06CF-C0DB-47CB-B626-7DAFE0210C94}"/>
          </ac:spMkLst>
        </pc:spChg>
      </pc:sldChg>
      <pc:sldChg chg="addSp modSp new">
        <pc:chgData name="Гость" userId="50527901ad9f3b6a" providerId="Windows Live" clId="Web-{6859D506-53B3-44AC-ABEB-891A434D5580}" dt="2019-01-21T18:55:49.490" v="512" actId="1076"/>
        <pc:sldMkLst>
          <pc:docMk/>
          <pc:sldMk cId="875084825" sldId="262"/>
        </pc:sldMkLst>
        <pc:picChg chg="add mod">
          <ac:chgData name="Гость" userId="50527901ad9f3b6a" providerId="Windows Live" clId="Web-{6859D506-53B3-44AC-ABEB-891A434D5580}" dt="2019-01-21T18:55:49.490" v="512" actId="1076"/>
          <ac:picMkLst>
            <pc:docMk/>
            <pc:sldMk cId="875084825" sldId="262"/>
            <ac:picMk id="2" creationId="{DAB66190-2178-47D4-B19A-A6BAD6E01541}"/>
          </ac:picMkLst>
        </pc:picChg>
      </pc:sldChg>
      <pc:sldChg chg="addSp modSp new">
        <pc:chgData name="Гость" userId="50527901ad9f3b6a" providerId="Windows Live" clId="Web-{6859D506-53B3-44AC-ABEB-891A434D5580}" dt="2019-01-21T18:56:30.443" v="519" actId="1076"/>
        <pc:sldMkLst>
          <pc:docMk/>
          <pc:sldMk cId="3314044679" sldId="263"/>
        </pc:sldMkLst>
        <pc:picChg chg="add mod">
          <ac:chgData name="Гость" userId="50527901ad9f3b6a" providerId="Windows Live" clId="Web-{6859D506-53B3-44AC-ABEB-891A434D5580}" dt="2019-01-21T18:56:30.443" v="519" actId="1076"/>
          <ac:picMkLst>
            <pc:docMk/>
            <pc:sldMk cId="3314044679" sldId="263"/>
            <ac:picMk id="2" creationId="{29E07216-A00A-4BF8-9BB4-216CC4FC6067}"/>
          </ac:picMkLst>
        </pc:picChg>
      </pc:sldChg>
      <pc:sldChg chg="addSp modSp new">
        <pc:chgData name="Гость" userId="50527901ad9f3b6a" providerId="Windows Live" clId="Web-{6859D506-53B3-44AC-ABEB-891A434D5580}" dt="2019-01-21T18:57:29.912" v="528" actId="1076"/>
        <pc:sldMkLst>
          <pc:docMk/>
          <pc:sldMk cId="1085353894" sldId="264"/>
        </pc:sldMkLst>
        <pc:picChg chg="add mod">
          <ac:chgData name="Гость" userId="50527901ad9f3b6a" providerId="Windows Live" clId="Web-{6859D506-53B3-44AC-ABEB-891A434D5580}" dt="2019-01-21T18:57:29.912" v="528" actId="1076"/>
          <ac:picMkLst>
            <pc:docMk/>
            <pc:sldMk cId="1085353894" sldId="264"/>
            <ac:picMk id="2" creationId="{49FD35B4-10A8-40C2-A5B2-090A92B01F0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cs-CZ"/>
              <a:t>Klepnutím lze upravit styl předlohy nadpisů.</a:t>
            </a:r>
            <a:endParaRPr kumimoji="0"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cs-CZ"/>
              <a:t>Klepnutím lze upravit styl předlohy podnadpisů.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5503-F525-4090-A379-F3179E7C3073}" type="datetimeFigureOut">
              <a:rPr lang="cs-CZ" smtClean="0"/>
              <a:t>21.01.2019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DFBF-4D71-46A2-9C96-A14A97991B3B}" type="slidenum">
              <a:rPr lang="cs-CZ" smtClean="0"/>
              <a:t>‹#›</a:t>
            </a:fld>
            <a:endParaRPr lang="cs-CZ"/>
          </a:p>
        </p:txBody>
      </p:sp>
      <p:sp>
        <p:nvSpPr>
          <p:cNvPr id="10" name="Obdélník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cs-CZ"/>
              <a:t>Klepnutím lze upravit styly předlohy textu.</a:t>
            </a:r>
          </a:p>
          <a:p>
            <a:pPr lvl="1" eaLnBrk="1" latinLnBrk="0" hangingPunct="1"/>
            <a:r>
              <a:rPr lang="cs-CZ"/>
              <a:t>Druhá úroveň</a:t>
            </a:r>
          </a:p>
          <a:p>
            <a:pPr lvl="2" eaLnBrk="1" latinLnBrk="0" hangingPunct="1"/>
            <a:r>
              <a:rPr lang="cs-CZ"/>
              <a:t>Třetí úroveň</a:t>
            </a:r>
          </a:p>
          <a:p>
            <a:pPr lvl="3" eaLnBrk="1" latinLnBrk="0" hangingPunct="1"/>
            <a:r>
              <a:rPr lang="cs-CZ"/>
              <a:t>Čtvrtá úroveň</a:t>
            </a:r>
          </a:p>
          <a:p>
            <a:pPr lvl="4" eaLnBrk="1" latinLnBrk="0" hangingPunct="1"/>
            <a:r>
              <a:rPr lang="cs-CZ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5503-F525-4090-A379-F3179E7C3073}" type="datetimeFigureOut">
              <a:rPr lang="cs-CZ" smtClean="0"/>
              <a:t>21.01.2019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DFBF-4D71-46A2-9C96-A14A97991B3B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bdélník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cs-CZ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cs-CZ"/>
              <a:t>Klepnutím lze upravit styly předlohy textu.</a:t>
            </a:r>
          </a:p>
          <a:p>
            <a:pPr lvl="1" eaLnBrk="1" latinLnBrk="0" hangingPunct="1"/>
            <a:r>
              <a:rPr lang="cs-CZ"/>
              <a:t>Druhá úroveň</a:t>
            </a:r>
          </a:p>
          <a:p>
            <a:pPr lvl="2" eaLnBrk="1" latinLnBrk="0" hangingPunct="1"/>
            <a:r>
              <a:rPr lang="cs-CZ"/>
              <a:t>Třetí úroveň</a:t>
            </a:r>
          </a:p>
          <a:p>
            <a:pPr lvl="3" eaLnBrk="1" latinLnBrk="0" hangingPunct="1"/>
            <a:r>
              <a:rPr lang="cs-CZ"/>
              <a:t>Čtvrtá úroveň</a:t>
            </a:r>
          </a:p>
          <a:p>
            <a:pPr lvl="4" eaLnBrk="1" latinLnBrk="0" hangingPunct="1"/>
            <a:r>
              <a:rPr lang="cs-CZ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5503-F525-4090-A379-F3179E7C3073}" type="datetimeFigureOut">
              <a:rPr lang="cs-CZ" smtClean="0"/>
              <a:t>21.01.2019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DFBF-4D71-46A2-9C96-A14A97991B3B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cs-CZ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cs-CZ"/>
              <a:t>Klepnutím lze upravit styly předlohy textu.</a:t>
            </a:r>
          </a:p>
          <a:p>
            <a:pPr lvl="1" eaLnBrk="1" latinLnBrk="0" hangingPunct="1"/>
            <a:r>
              <a:rPr lang="cs-CZ"/>
              <a:t>Druhá úroveň</a:t>
            </a:r>
          </a:p>
          <a:p>
            <a:pPr lvl="2" eaLnBrk="1" latinLnBrk="0" hangingPunct="1"/>
            <a:r>
              <a:rPr lang="cs-CZ"/>
              <a:t>Třetí úroveň</a:t>
            </a:r>
          </a:p>
          <a:p>
            <a:pPr lvl="3" eaLnBrk="1" latinLnBrk="0" hangingPunct="1"/>
            <a:r>
              <a:rPr lang="cs-CZ"/>
              <a:t>Čtvrtá úroveň</a:t>
            </a:r>
          </a:p>
          <a:p>
            <a:pPr lvl="4" eaLnBrk="1" latinLnBrk="0" hangingPunct="1"/>
            <a:r>
              <a:rPr lang="cs-CZ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5503-F525-4090-A379-F3179E7C3073}" type="datetimeFigureOut">
              <a:rPr lang="cs-CZ" smtClean="0"/>
              <a:t>21.01.2019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DFBF-4D71-46A2-9C96-A14A97991B3B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Obdélník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cs-CZ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cs-CZ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5503-F525-4090-A379-F3179E7C3073}" type="datetimeFigureOut">
              <a:rPr lang="cs-CZ" smtClean="0"/>
              <a:t>21.01.2019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DFBF-4D71-46A2-9C96-A14A97991B3B}" type="slidenum">
              <a:rPr lang="cs-CZ" smtClean="0"/>
              <a:t>‹#›</a:t>
            </a:fld>
            <a:endParaRPr lang="cs-CZ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cs-CZ"/>
              <a:t>Klepnutím lze upravit styly předlohy textu.</a:t>
            </a:r>
          </a:p>
          <a:p>
            <a:pPr lvl="1" eaLnBrk="1" latinLnBrk="0" hangingPunct="1"/>
            <a:r>
              <a:rPr lang="cs-CZ"/>
              <a:t>Druhá úroveň</a:t>
            </a:r>
          </a:p>
          <a:p>
            <a:pPr lvl="2" eaLnBrk="1" latinLnBrk="0" hangingPunct="1"/>
            <a:r>
              <a:rPr lang="cs-CZ"/>
              <a:t>Třetí úroveň</a:t>
            </a:r>
          </a:p>
          <a:p>
            <a:pPr lvl="3" eaLnBrk="1" latinLnBrk="0" hangingPunct="1"/>
            <a:r>
              <a:rPr lang="cs-CZ"/>
              <a:t>Čtvrtá úroveň</a:t>
            </a:r>
          </a:p>
          <a:p>
            <a:pPr lvl="4" eaLnBrk="1" latinLnBrk="0" hangingPunct="1"/>
            <a:r>
              <a:rPr lang="cs-CZ"/>
              <a:t>Pátá úroveň</a:t>
            </a:r>
            <a:endParaRPr kumimoji="0" lang="en-US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cs-CZ"/>
              <a:t>Klepnutím lze upravit styly předlohy textu.</a:t>
            </a:r>
          </a:p>
          <a:p>
            <a:pPr lvl="1" eaLnBrk="1" latinLnBrk="0" hangingPunct="1"/>
            <a:r>
              <a:rPr lang="cs-CZ"/>
              <a:t>Druhá úroveň</a:t>
            </a:r>
          </a:p>
          <a:p>
            <a:pPr lvl="2" eaLnBrk="1" latinLnBrk="0" hangingPunct="1"/>
            <a:r>
              <a:rPr lang="cs-CZ"/>
              <a:t>Třetí úroveň</a:t>
            </a:r>
          </a:p>
          <a:p>
            <a:pPr lvl="3" eaLnBrk="1" latinLnBrk="0" hangingPunct="1"/>
            <a:r>
              <a:rPr lang="cs-CZ"/>
              <a:t>Čtvrtá úroveň</a:t>
            </a:r>
          </a:p>
          <a:p>
            <a:pPr lvl="4" eaLnBrk="1" latinLnBrk="0" hangingPunct="1"/>
            <a:r>
              <a:rPr lang="cs-CZ"/>
              <a:t>Pátá úroveň</a:t>
            </a:r>
            <a:endParaRPr kumimoji="0"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5503-F525-4090-A379-F3179E7C3073}" type="datetimeFigureOut">
              <a:rPr lang="cs-CZ" smtClean="0"/>
              <a:t>21.01.2019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DFBF-4D71-46A2-9C96-A14A97991B3B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cs-CZ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cs-CZ"/>
              <a:t>Klepnutím lze upravit styly předlohy textu.</a:t>
            </a:r>
          </a:p>
          <a:p>
            <a:pPr lvl="1" eaLnBrk="1" latinLnBrk="0" hangingPunct="1"/>
            <a:r>
              <a:rPr lang="cs-CZ"/>
              <a:t>Druhá úroveň</a:t>
            </a:r>
          </a:p>
          <a:p>
            <a:pPr lvl="2" eaLnBrk="1" latinLnBrk="0" hangingPunct="1"/>
            <a:r>
              <a:rPr lang="cs-CZ"/>
              <a:t>Třetí úroveň</a:t>
            </a:r>
          </a:p>
          <a:p>
            <a:pPr lvl="3" eaLnBrk="1" latinLnBrk="0" hangingPunct="1"/>
            <a:r>
              <a:rPr lang="cs-CZ"/>
              <a:t>Čtvrtá úroveň</a:t>
            </a:r>
          </a:p>
          <a:p>
            <a:pPr lvl="4" eaLnBrk="1" latinLnBrk="0" hangingPunct="1"/>
            <a:r>
              <a:rPr lang="cs-CZ"/>
              <a:t>Pátá úroveň</a:t>
            </a:r>
            <a:endParaRPr kumimoji="0" lang="en-US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cs-CZ"/>
              <a:t>Klepnutím lze upravit styly předlohy textu.</a:t>
            </a:r>
          </a:p>
          <a:p>
            <a:pPr lvl="1" eaLnBrk="1" latinLnBrk="0" hangingPunct="1"/>
            <a:r>
              <a:rPr lang="cs-CZ"/>
              <a:t>Druhá úroveň</a:t>
            </a:r>
          </a:p>
          <a:p>
            <a:pPr lvl="2" eaLnBrk="1" latinLnBrk="0" hangingPunct="1"/>
            <a:r>
              <a:rPr lang="cs-CZ"/>
              <a:t>Třetí úroveň</a:t>
            </a:r>
          </a:p>
          <a:p>
            <a:pPr lvl="3" eaLnBrk="1" latinLnBrk="0" hangingPunct="1"/>
            <a:r>
              <a:rPr lang="cs-CZ"/>
              <a:t>Čtvrtá úroveň</a:t>
            </a:r>
          </a:p>
          <a:p>
            <a:pPr lvl="4" eaLnBrk="1" latinLnBrk="0" hangingPunct="1"/>
            <a:r>
              <a:rPr lang="cs-CZ"/>
              <a:t>Pátá úroveň</a:t>
            </a:r>
            <a:endParaRPr kumimoji="0"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5503-F525-4090-A379-F3179E7C3073}" type="datetimeFigureOut">
              <a:rPr lang="cs-CZ" smtClean="0"/>
              <a:t>21.01.2019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DFBF-4D71-46A2-9C96-A14A97991B3B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5503-F525-4090-A379-F3179E7C3073}" type="datetimeFigureOut">
              <a:rPr lang="cs-CZ" smtClean="0"/>
              <a:t>21.01.2019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DFBF-4D71-46A2-9C96-A14A97991B3B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5503-F525-4090-A379-F3179E7C3073}" type="datetimeFigureOut">
              <a:rPr lang="cs-CZ" smtClean="0"/>
              <a:t>21.01.2019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DFBF-4D71-46A2-9C96-A14A97991B3B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cs-CZ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cs-CZ"/>
              <a:t>Klepnutím lze upravit styly předlohy textu.</a:t>
            </a:r>
          </a:p>
          <a:p>
            <a:pPr lvl="1" eaLnBrk="1" latinLnBrk="0" hangingPunct="1"/>
            <a:r>
              <a:rPr lang="cs-CZ"/>
              <a:t>Druhá úroveň</a:t>
            </a:r>
          </a:p>
          <a:p>
            <a:pPr lvl="2" eaLnBrk="1" latinLnBrk="0" hangingPunct="1"/>
            <a:r>
              <a:rPr lang="cs-CZ"/>
              <a:t>Třetí úroveň</a:t>
            </a:r>
          </a:p>
          <a:p>
            <a:pPr lvl="3" eaLnBrk="1" latinLnBrk="0" hangingPunct="1"/>
            <a:r>
              <a:rPr lang="cs-CZ"/>
              <a:t>Čtvrtá úroveň</a:t>
            </a:r>
          </a:p>
          <a:p>
            <a:pPr lvl="4" eaLnBrk="1" latinLnBrk="0" hangingPunct="1"/>
            <a:r>
              <a:rPr lang="cs-CZ"/>
              <a:t>Pátá úroveň</a:t>
            </a:r>
            <a:endParaRPr kumimoji="0"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5503-F525-4090-A379-F3179E7C3073}" type="datetimeFigureOut">
              <a:rPr lang="cs-CZ" smtClean="0"/>
              <a:t>21.01.2019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DFBF-4D71-46A2-9C96-A14A97991B3B}" type="slidenum">
              <a:rPr lang="cs-CZ" smtClean="0"/>
              <a:t>‹#›</a:t>
            </a:fld>
            <a:endParaRPr lang="cs-CZ"/>
          </a:p>
        </p:txBody>
      </p:sp>
      <p:sp>
        <p:nvSpPr>
          <p:cNvPr id="12" name="Obdélník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bdélník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cs-CZ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cs-CZ"/>
              <a:t>Klepnutím na ikonu přidáte obrázek.</a:t>
            </a:r>
            <a:endParaRPr kumimoji="0"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0ECF5503-F525-4090-A379-F3179E7C3073}" type="datetimeFigureOut">
              <a:rPr lang="cs-CZ" smtClean="0"/>
              <a:t>21.01.2019</a:t>
            </a:fld>
            <a:endParaRPr lang="cs-CZ"/>
          </a:p>
        </p:txBody>
      </p:sp>
      <p:sp>
        <p:nvSpPr>
          <p:cNvPr id="11" name="Obdélník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bdélník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EFB1DFBF-4D71-46A2-9C96-A14A97991B3B}" type="slidenum">
              <a:rPr lang="cs-CZ" smtClean="0"/>
              <a:t>‹#›</a:t>
            </a:fld>
            <a:endParaRPr lang="cs-CZ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Obdélník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cs-CZ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cs-CZ"/>
              <a:t>Klepnutím lze upravit styly předlohy textu.</a:t>
            </a:r>
          </a:p>
          <a:p>
            <a:pPr lvl="1" eaLnBrk="1" latinLnBrk="0" hangingPunct="1"/>
            <a:r>
              <a:rPr kumimoji="0" lang="cs-CZ"/>
              <a:t>Druhá úroveň</a:t>
            </a:r>
          </a:p>
          <a:p>
            <a:pPr lvl="2" eaLnBrk="1" latinLnBrk="0" hangingPunct="1"/>
            <a:r>
              <a:rPr kumimoji="0" lang="cs-CZ"/>
              <a:t>Třetí úroveň</a:t>
            </a:r>
          </a:p>
          <a:p>
            <a:pPr lvl="3" eaLnBrk="1" latinLnBrk="0" hangingPunct="1"/>
            <a:r>
              <a:rPr kumimoji="0" lang="cs-CZ"/>
              <a:t>Čtvrtá úroveň</a:t>
            </a:r>
          </a:p>
          <a:p>
            <a:pPr lvl="4" eaLnBrk="1" latinLnBrk="0" hangingPunct="1"/>
            <a:r>
              <a:rPr kumimoji="0" lang="cs-CZ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ECF5503-F525-4090-A379-F3179E7C3073}" type="datetimeFigureOut">
              <a:rPr lang="cs-CZ" smtClean="0"/>
              <a:t>21.01.2019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EFB1DFBF-4D71-46A2-9C96-A14A97991B3B}" type="slidenum">
              <a:rPr lang="cs-CZ" smtClean="0"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539552" y="1700808"/>
            <a:ext cx="8077200" cy="1673352"/>
          </a:xfrm>
        </p:spPr>
        <p:txBody>
          <a:bodyPr/>
          <a:lstStyle/>
          <a:p>
            <a:r>
              <a:rPr lang="cs-CZ" dirty="0"/>
              <a:t>Ruleta</a:t>
            </a:r>
          </a:p>
        </p:txBody>
      </p:sp>
      <p:sp>
        <p:nvSpPr>
          <p:cNvPr id="4" name="Podnadpis 2"/>
          <p:cNvSpPr>
            <a:spLocks noGrp="1"/>
          </p:cNvSpPr>
          <p:nvPr>
            <p:ph type="subTitle" idx="1"/>
          </p:nvPr>
        </p:nvSpPr>
        <p:spPr>
          <a:xfrm>
            <a:off x="539552" y="3429000"/>
            <a:ext cx="8077200" cy="1499616"/>
          </a:xfrm>
        </p:spPr>
        <p:txBody>
          <a:bodyPr/>
          <a:lstStyle/>
          <a:p>
            <a:r>
              <a:rPr lang="cs-CZ" dirty="0"/>
              <a:t>Petr </a:t>
            </a:r>
            <a:r>
              <a:rPr lang="cs-CZ" dirty="0" err="1"/>
              <a:t>Syorvátka</a:t>
            </a:r>
            <a:r>
              <a:rPr lang="cs-CZ" dirty="0"/>
              <a:t>, </a:t>
            </a:r>
            <a:r>
              <a:rPr lang="cs-CZ" dirty="0" err="1"/>
              <a:t>Dima</a:t>
            </a:r>
            <a:r>
              <a:rPr lang="cs-CZ" dirty="0"/>
              <a:t> </a:t>
            </a:r>
            <a:r>
              <a:rPr lang="cs-CZ" dirty="0" err="1"/>
              <a:t>Vizelka</a:t>
            </a:r>
            <a:r>
              <a:rPr lang="cs-CZ" dirty="0"/>
              <a:t> a Adam Smrčka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Rozdělení práce - 1.fáze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 vert="horz" lIns="54864" tIns="91440" rtlCol="0" anchor="t">
            <a:normAutofit/>
          </a:bodyPr>
          <a:lstStyle/>
          <a:p>
            <a:pPr marL="438785"/>
            <a:r>
              <a:rPr lang="cs-CZ" dirty="0" err="1"/>
              <a:t>Dima</a:t>
            </a:r>
          </a:p>
          <a:p>
            <a:pPr lvl="1"/>
            <a:r>
              <a:rPr lang="cs-CZ" dirty="0"/>
              <a:t>Grafická podoba programu</a:t>
            </a:r>
          </a:p>
          <a:p>
            <a:pPr marL="438785"/>
            <a:r>
              <a:rPr lang="cs-CZ" dirty="0"/>
              <a:t>Petr</a:t>
            </a:r>
          </a:p>
          <a:p>
            <a:pPr lvl="1"/>
            <a:r>
              <a:rPr lang="cs" dirty="0"/>
              <a:t>Založení projektu na GitHub</a:t>
            </a:r>
            <a:endParaRPr lang="cs-CZ" dirty="0"/>
          </a:p>
          <a:p>
            <a:pPr marL="438785"/>
            <a:r>
              <a:rPr lang="cs-CZ" dirty="0"/>
              <a:t>Adam</a:t>
            </a:r>
          </a:p>
          <a:p>
            <a:pPr lvl="1"/>
            <a:r>
              <a:rPr lang="cs-CZ" dirty="0"/>
              <a:t>Návrh možností programu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20EA83-B218-47E7-B606-557825655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rgbClr val="FFC700"/>
                </a:solidFill>
              </a:rPr>
              <a:t>Rozdělení práce - 2.fáze</a:t>
            </a:r>
            <a:endParaRPr lang="ru-RU" b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CC47CC-5D5B-49D5-B159-40836DFBD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54864" tIns="91440" rtlCol="0" anchor="t">
            <a:normAutofit fontScale="92500" lnSpcReduction="10000"/>
          </a:bodyPr>
          <a:lstStyle/>
          <a:p>
            <a:pPr marL="438785"/>
            <a:r>
              <a:rPr lang="cs-CZ" dirty="0" err="1"/>
              <a:t>Dima</a:t>
            </a:r>
            <a:endParaRPr lang="en-US" dirty="0" err="1"/>
          </a:p>
          <a:p>
            <a:pPr lvl="1"/>
            <a:r>
              <a:rPr lang="cs-CZ" dirty="0"/>
              <a:t>Vytvoření grafické podoby programu dle návrhu</a:t>
            </a:r>
          </a:p>
          <a:p>
            <a:pPr lvl="1"/>
            <a:r>
              <a:rPr lang="cs-CZ" dirty="0"/>
              <a:t>Náhodné roztočení rulety</a:t>
            </a:r>
          </a:p>
          <a:p>
            <a:pPr marL="438785"/>
            <a:r>
              <a:rPr lang="cs-CZ" dirty="0"/>
              <a:t>Petr</a:t>
            </a:r>
            <a:endParaRPr lang="en-US" dirty="0"/>
          </a:p>
          <a:p>
            <a:pPr lvl="1"/>
            <a:r>
              <a:rPr lang="cs" dirty="0"/>
              <a:t>Počáteční podoba kódu – zavedení proměnných</a:t>
            </a:r>
            <a:endParaRPr lang="en-US" dirty="0"/>
          </a:p>
          <a:p>
            <a:pPr lvl="1"/>
            <a:r>
              <a:rPr lang="cs" dirty="0"/>
              <a:t>Přihlášení, registrace, historie sázek</a:t>
            </a:r>
          </a:p>
          <a:p>
            <a:pPr marL="438785"/>
            <a:r>
              <a:rPr lang="cs-CZ" dirty="0"/>
              <a:t>Adam</a:t>
            </a:r>
            <a:endParaRPr lang="en-US" dirty="0"/>
          </a:p>
          <a:p>
            <a:pPr lvl="1"/>
            <a:r>
              <a:rPr lang="cs-CZ" dirty="0"/>
              <a:t>Zvolení konkrétní sázky</a:t>
            </a:r>
          </a:p>
          <a:p>
            <a:pPr lvl="1"/>
            <a:r>
              <a:rPr lang="cs-CZ" dirty="0"/>
              <a:t>Kontrola peněz na </a:t>
            </a:r>
            <a:r>
              <a:rPr lang="cs-CZ" dirty="0" err="1"/>
              <a:t>účtě</a:t>
            </a:r>
            <a:r>
              <a:rPr lang="cs-CZ" dirty="0"/>
              <a:t> při vsazení</a:t>
            </a:r>
          </a:p>
          <a:p>
            <a:pPr lvl="1"/>
            <a:r>
              <a:rPr lang="cs-CZ" dirty="0"/>
              <a:t>+ výhra X prohra</a:t>
            </a:r>
          </a:p>
        </p:txBody>
      </p:sp>
    </p:spTree>
    <p:extLst>
      <p:ext uri="{BB962C8B-B14F-4D97-AF65-F5344CB8AC3E}">
        <p14:creationId xmlns:p14="http://schemas.microsoft.com/office/powerpoint/2010/main" val="390282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Analýza Programu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Grafická Aplikace</a:t>
            </a:r>
          </a:p>
          <a:p>
            <a:r>
              <a:rPr lang="cs-CZ" dirty="0"/>
              <a:t>Využití polí pro zapisování sázek</a:t>
            </a:r>
          </a:p>
          <a:p>
            <a:r>
              <a:rPr lang="cs-CZ" dirty="0"/>
              <a:t>Použití metody pro vyplácení sázek</a:t>
            </a:r>
          </a:p>
          <a:p>
            <a:r>
              <a:rPr lang="cs-CZ" dirty="0"/>
              <a:t>Implementace grafických prvků – točení rulety a </a:t>
            </a:r>
            <a:r>
              <a:rPr lang="cs-CZ"/>
              <a:t>tabulka sázek</a:t>
            </a:r>
          </a:p>
          <a:p>
            <a:endParaRPr lang="cs-CZ" dirty="0"/>
          </a:p>
          <a:p>
            <a:endParaRPr lang="cs-CZ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10ED0-9013-46D9-88ED-ABF34A5EE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" b="0" dirty="0">
                <a:solidFill>
                  <a:srgbClr val="FFC700"/>
                </a:solidFill>
              </a:rPr>
              <a:t>1.    Fáze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2016B0-F637-4681-B924-A66A5E5CF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54864" tIns="91440" rtlCol="0" anchor="t">
            <a:normAutofit/>
          </a:bodyPr>
          <a:lstStyle/>
          <a:p>
            <a:pPr marL="575945" indent="-457200"/>
            <a:r>
              <a:rPr lang="cs" dirty="0"/>
              <a:t>Založení GitHub</a:t>
            </a:r>
            <a:endParaRPr lang="ru-RU" dirty="0"/>
          </a:p>
          <a:p>
            <a:pPr marL="438785"/>
            <a:r>
              <a:rPr lang="cs" dirty="0"/>
              <a:t>Grafické prvky – obrázky (ruleta + tabulka sázek)</a:t>
            </a:r>
            <a:endParaRPr lang="ru-RU" dirty="0"/>
          </a:p>
          <a:p>
            <a:pPr marL="438785"/>
            <a:r>
              <a:rPr lang="cs" dirty="0"/>
              <a:t>Domluva na grafické podobě a možnostech programu</a:t>
            </a:r>
            <a:endParaRPr lang="ru-RU" dirty="0"/>
          </a:p>
          <a:p>
            <a:pPr lvl="1"/>
            <a:r>
              <a:rPr lang="cs" dirty="0"/>
              <a:t>Tlačítka</a:t>
            </a:r>
            <a:endParaRPr lang="ru-RU" dirty="0"/>
          </a:p>
          <a:p>
            <a:pPr lvl="1"/>
            <a:r>
              <a:rPr lang="cs" dirty="0"/>
              <a:t>Poloha</a:t>
            </a:r>
            <a:endParaRPr lang="ru-RU" dirty="0"/>
          </a:p>
          <a:p>
            <a:pPr lvl="1"/>
            <a:r>
              <a:rPr lang="cs" dirty="0"/>
              <a:t>Nákres návrhu</a:t>
            </a:r>
            <a:endParaRPr lang="ru-RU" dirty="0"/>
          </a:p>
          <a:p>
            <a:pPr marL="438785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672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человек, внутренний, потолок, мужчи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AB66190-2178-47D4-B19A-A6BAD6E01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457" y="-1210"/>
            <a:ext cx="10266437" cy="68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84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29E07216-A00A-4BF8-9BB4-216CC4FC6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696" y="-1209"/>
            <a:ext cx="10435771" cy="694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44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49FD35B4-10A8-40C2-A5B2-090A92B01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4" y="325361"/>
            <a:ext cx="8984344" cy="601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53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F3A12-F2B7-4F72-88A6-A3847FA24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" b="0" dirty="0">
                <a:solidFill>
                  <a:srgbClr val="FFC700"/>
                </a:solidFill>
              </a:rPr>
              <a:t>2. Fáze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DE06CF-C0DB-47CB-B626-7DAFE0210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54864" tIns="91440" rtlCol="0" anchor="t">
            <a:normAutofit lnSpcReduction="10000"/>
          </a:bodyPr>
          <a:lstStyle/>
          <a:p>
            <a:pPr marL="438785"/>
            <a:r>
              <a:rPr lang="ru-RU" dirty="0" err="1"/>
              <a:t>Přihlášení</a:t>
            </a:r>
            <a:r>
              <a:rPr lang="ru-RU" dirty="0"/>
              <a:t> a </a:t>
            </a:r>
            <a:r>
              <a:rPr lang="ru-RU" dirty="0" err="1"/>
              <a:t>registrace</a:t>
            </a:r>
          </a:p>
          <a:p>
            <a:pPr marL="438785"/>
            <a:r>
              <a:rPr lang="cs" dirty="0"/>
              <a:t>Koupit kredit</a:t>
            </a:r>
          </a:p>
          <a:p>
            <a:pPr marL="438785"/>
            <a:r>
              <a:rPr lang="cs" dirty="0"/>
              <a:t>Zvolit si částku, kterou chce uživatel vsadit</a:t>
            </a:r>
          </a:p>
          <a:p>
            <a:pPr marL="438785"/>
            <a:r>
              <a:rPr lang="cs" dirty="0"/>
              <a:t>Kliknout na tlačítko </a:t>
            </a:r>
            <a:r>
              <a:rPr lang="cs" b="1" dirty="0"/>
              <a:t>Hrát!</a:t>
            </a:r>
            <a:endParaRPr lang="cs" dirty="0"/>
          </a:p>
          <a:p>
            <a:pPr lvl="1"/>
            <a:r>
              <a:rPr lang="cs" dirty="0"/>
              <a:t>Stržení vsazených částek z konta – roztočení rulety</a:t>
            </a:r>
          </a:p>
          <a:p>
            <a:pPr marL="438785"/>
            <a:r>
              <a:rPr lang="cs" dirty="0"/>
              <a:t>Výhra/prohra</a:t>
            </a:r>
          </a:p>
          <a:p>
            <a:pPr lvl="1"/>
            <a:r>
              <a:rPr lang="cs" dirty="0"/>
              <a:t>Poměr výhry určují pravděpodobnosti dle vsazeného čísla / skupiny</a:t>
            </a:r>
          </a:p>
          <a:p>
            <a:pPr marL="438785"/>
            <a:r>
              <a:rPr lang="cs" dirty="0"/>
              <a:t>Přičtení částky na konto</a:t>
            </a:r>
          </a:p>
        </p:txBody>
      </p:sp>
    </p:spTree>
    <p:extLst>
      <p:ext uri="{BB962C8B-B14F-4D97-AF65-F5344CB8AC3E}">
        <p14:creationId xmlns:p14="http://schemas.microsoft.com/office/powerpoint/2010/main" val="40976070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">
  <a:themeElements>
    <a:clrScheme name="Modul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31</TotalTime>
  <Words>48</Words>
  <Application>Microsoft Office PowerPoint</Application>
  <PresentationFormat>Экран (4:3)</PresentationFormat>
  <Paragraphs>14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Modul</vt:lpstr>
      <vt:lpstr>Ruleta</vt:lpstr>
      <vt:lpstr>Rozdělení práce - 1.fáze</vt:lpstr>
      <vt:lpstr>Rozdělení práce - 2.fáze</vt:lpstr>
      <vt:lpstr>Analýza Programu</vt:lpstr>
      <vt:lpstr>1.    Fáze</vt:lpstr>
      <vt:lpstr>Презентация PowerPoint</vt:lpstr>
      <vt:lpstr>Презентация PowerPoint</vt:lpstr>
      <vt:lpstr>Презентация PowerPoint</vt:lpstr>
      <vt:lpstr>2. Fáze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Snímek 1</dc:title>
  <dc:creator>Petr Syrovátka</dc:creator>
  <cp:lastModifiedBy>Petr Syrovátka</cp:lastModifiedBy>
  <cp:revision>119</cp:revision>
  <dcterms:created xsi:type="dcterms:W3CDTF">2019-01-21T16:28:25Z</dcterms:created>
  <dcterms:modified xsi:type="dcterms:W3CDTF">2019-01-21T18:57:48Z</dcterms:modified>
</cp:coreProperties>
</file>